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552" y="-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E1B8-4796-6F4F-A105-A4B34AB2597D}" type="datetimeFigureOut">
              <a:rPr lang="en-US" smtClean="0"/>
              <a:t>12/28/15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4A682-6C9A-C041-8193-4B3EB4AF5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93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E1B8-4796-6F4F-A105-A4B34AB2597D}" type="datetimeFigureOut">
              <a:rPr lang="en-US" smtClean="0"/>
              <a:t>12/28/15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4A682-6C9A-C041-8193-4B3EB4AF5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98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E1B8-4796-6F4F-A105-A4B34AB2597D}" type="datetimeFigureOut">
              <a:rPr lang="en-US" smtClean="0"/>
              <a:t>12/28/15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4A682-6C9A-C041-8193-4B3EB4AF5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1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E1B8-4796-6F4F-A105-A4B34AB2597D}" type="datetimeFigureOut">
              <a:rPr lang="en-US" smtClean="0"/>
              <a:t>12/28/15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4A682-6C9A-C041-8193-4B3EB4AF5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00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E1B8-4796-6F4F-A105-A4B34AB2597D}" type="datetimeFigureOut">
              <a:rPr lang="en-US" smtClean="0"/>
              <a:t>12/28/15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4A682-6C9A-C041-8193-4B3EB4AF5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2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E1B8-4796-6F4F-A105-A4B34AB2597D}" type="datetimeFigureOut">
              <a:rPr lang="en-US" smtClean="0"/>
              <a:t>12/28/15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4A682-6C9A-C041-8193-4B3EB4AF5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69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E1B8-4796-6F4F-A105-A4B34AB2597D}" type="datetimeFigureOut">
              <a:rPr lang="en-US" smtClean="0"/>
              <a:t>12/28/15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4A682-6C9A-C041-8193-4B3EB4AF5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2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E1B8-4796-6F4F-A105-A4B34AB2597D}" type="datetimeFigureOut">
              <a:rPr lang="en-US" smtClean="0"/>
              <a:t>12/28/15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4A682-6C9A-C041-8193-4B3EB4AF5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20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E1B8-4796-6F4F-A105-A4B34AB2597D}" type="datetimeFigureOut">
              <a:rPr lang="en-US" smtClean="0"/>
              <a:t>12/28/15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4A682-6C9A-C041-8193-4B3EB4AF5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06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E1B8-4796-6F4F-A105-A4B34AB2597D}" type="datetimeFigureOut">
              <a:rPr lang="en-US" smtClean="0"/>
              <a:t>12/28/15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4A682-6C9A-C041-8193-4B3EB4AF5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7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E1B8-4796-6F4F-A105-A4B34AB2597D}" type="datetimeFigureOut">
              <a:rPr lang="en-US" smtClean="0"/>
              <a:t>12/28/15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4A682-6C9A-C041-8193-4B3EB4AF5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97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5E1B8-4796-6F4F-A105-A4B34AB2597D}" type="datetimeFigureOut">
              <a:rPr lang="en-US" smtClean="0"/>
              <a:t>12/28/15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4A682-6C9A-C041-8193-4B3EB4AF5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4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85800" y="185837"/>
            <a:ext cx="7613554" cy="6217890"/>
            <a:chOff x="276654" y="185837"/>
            <a:chExt cx="7495746" cy="59747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13317" r="10383"/>
            <a:stretch/>
          </p:blipFill>
          <p:spPr>
            <a:xfrm>
              <a:off x="276654" y="185837"/>
              <a:ext cx="4087605" cy="597471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65040" y="185837"/>
              <a:ext cx="3407360" cy="597471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46151">
            <a:off x="6753209" y="204756"/>
            <a:ext cx="1516034" cy="9740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75548">
            <a:off x="685800" y="486967"/>
            <a:ext cx="1666711" cy="11666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8340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-197" t="-591" r="197" b="591"/>
          <a:stretch/>
        </p:blipFill>
        <p:spPr>
          <a:xfrm>
            <a:off x="1143000" y="0"/>
            <a:ext cx="6851276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08719">
            <a:off x="5495487" y="80457"/>
            <a:ext cx="2306005" cy="15916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2316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Macintosh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Laise Sousa Santos</dc:creator>
  <cp:lastModifiedBy>Laise Sousa Santos</cp:lastModifiedBy>
  <cp:revision>3</cp:revision>
  <cp:lastPrinted>2015-12-28T21:00:35Z</cp:lastPrinted>
  <dcterms:created xsi:type="dcterms:W3CDTF">2015-12-28T20:45:06Z</dcterms:created>
  <dcterms:modified xsi:type="dcterms:W3CDTF">2015-12-28T21:03:03Z</dcterms:modified>
</cp:coreProperties>
</file>